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42md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更快、更深、更好的知识工作流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为什么需要 42md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知识工作者每天接触大量文档、网页、音频</a:t>
            </a:r>
          </a:p>
          <a:p>
            <a:r>
              <a:t>原生格式各不相同，难以统一处理</a:t>
            </a:r>
          </a:p>
          <a:p>
            <a:r>
              <a:t>AI 喂入需要干净的 Markdown</a:t>
            </a:r>
          </a:p>
          <a:p>
            <a:r>
              <a:t>从「转格式」到「编译知识」，需要端到端的工具链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三步流程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① 知识获取：文档、网页、音频 → Markdown</a:t>
            </a:r>
          </a:p>
          <a:p>
            <a:r>
              <a:t>② 知识编译：Markdown → 11 种知识卡片 + 实体图谱</a:t>
            </a:r>
          </a:p>
          <a:p>
            <a:r>
              <a:t>③ 知识策展：卡片 → 有章节、有目录的知识专题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核心特性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极速：本地 Rust 实现，PDF 转 Markdown 平均 1 秒</a:t>
            </a:r>
          </a:p>
          <a:p>
            <a:r>
              <a:t>广覆盖：42+ 输入格式，含 OFD、Apple iWork、电子书、字幕</a:t>
            </a:r>
          </a:p>
          <a:p>
            <a:r>
              <a:t>保真：表格、签章、图片引用、跨页结构都准确保留</a:t>
            </a:r>
          </a:p>
          <a:p>
            <a:r>
              <a:t>可控成本：纯结构转换永久免费，AI 类按千字计费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用户场景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研究者：把论文、笔记、会议录音统一进 Obsidian</a:t>
            </a:r>
          </a:p>
          <a:p>
            <a:r>
              <a:t>律师：把合同、发票、判例 PDF 转成可搜索的笔记</a:t>
            </a:r>
          </a:p>
          <a:p>
            <a:r>
              <a:t>产品经理：把用户访谈录音直接出会议纪要</a:t>
            </a:r>
          </a:p>
          <a:p>
            <a:r>
              <a:t>内容创作者：网站抓取 + AI 综述，加速选题调研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立即上手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Mac/Linux: curl -fsSL https://42md.cc/mac | bash</a:t>
            </a:r>
          </a:p>
          <a:p>
            <a:r>
              <a:t>网站：https://42md.cc</a:t>
            </a:r>
          </a:p>
          <a:p>
            <a:r>
              <a:t>文档：https://42md.cc/docs</a:t>
            </a:r>
          </a:p>
          <a:p>
            <a:r>
              <a:t>反馈：https://cnb.cool/42ailab/meta/42md-meta/-/issues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